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1" r:id="rId3"/>
    <p:sldId id="262" r:id="rId4"/>
    <p:sldId id="266" r:id="rId5"/>
    <p:sldId id="265" r:id="rId6"/>
    <p:sldId id="263" r:id="rId7"/>
    <p:sldId id="264" r:id="rId8"/>
    <p:sldId id="267" r:id="rId9"/>
    <p:sldId id="268" r:id="rId10"/>
    <p:sldId id="269" r:id="rId11"/>
    <p:sldId id="278" r:id="rId12"/>
    <p:sldId id="270" r:id="rId13"/>
    <p:sldId id="271" r:id="rId14"/>
    <p:sldId id="272" r:id="rId15"/>
    <p:sldId id="256" r:id="rId16"/>
    <p:sldId id="257" r:id="rId17"/>
    <p:sldId id="260" r:id="rId18"/>
    <p:sldId id="259" r:id="rId19"/>
    <p:sldId id="279" r:id="rId20"/>
    <p:sldId id="273" r:id="rId21"/>
    <p:sldId id="274" r:id="rId22"/>
    <p:sldId id="280" r:id="rId23"/>
    <p:sldId id="281" r:id="rId24"/>
  </p:sldIdLst>
  <p:sldSz cx="12192000" cy="6858000"/>
  <p:notesSz cx="6858000" cy="9979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FCD2C-3AA1-3645-7E8F-68027E67F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8FD276-70AD-A148-2F6A-6814C445F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7D185-576E-34FB-0071-6C5F9475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57A71-3A58-726E-321A-420D5863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B581C-41A2-8D33-B6C5-B5F23E31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614EB-760E-FA1A-BC88-3FCF5105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3B8BC8-5031-89A9-7C2A-EDF44F20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87F67-86F7-E1DF-D04D-ABF949E3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F89DB-BC2D-8E79-8F87-1BF65106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A3BC8-00A2-29F7-8AFB-53A97375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1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AC7427-960A-B5C2-71E6-F42BFFB73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0C9A81-F2B8-16F4-CBCB-33ED3011D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FC6F9-C73D-26A8-D7D3-AF7DDB44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A8D96-F33B-41D6-1D2B-F4C0A311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2A952-5AF2-ED0C-51ED-2AA095E5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B119C-2B07-D04B-4B9B-042D32A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1EC68-E3A1-1731-FC88-05D8695C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B9F7-F87A-031C-7279-51B841D3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CB2B4-70FB-DF72-5D71-D9D69D4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8559B-03FC-CE9E-1A6B-0A380BDA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86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A9702-24B9-7878-0939-16ED28C4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7D5CEC-7547-2BD6-8885-C32D5F0E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8263C-1305-F549-7B94-68387959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12B17-0907-0C43-26BD-FF56925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11989-6F14-31A9-257B-C3488730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F816-DD1E-D6B3-DF3F-21E39C32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32F9C-A146-C904-8297-A48FCCE42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61418A-1191-4326-5DD9-5E9A6B5B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B0F1D-1611-B752-6CB2-0D31F091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0784A-10D0-7CAF-DA5F-A837D35C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61E378-621F-483E-B510-441A34BB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1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D01E3-54BB-E9B9-2E74-B45CF6E8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12A94-6B12-DF84-8AB2-6414371DB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FE1D0-672A-2661-2854-AD8798A13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43F1D6-7A74-9560-93A8-E790B9C48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24591F-A7C0-3AC5-E1B3-EF89A27FE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44D88-4D17-CF69-4A1F-CDC64651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1E877E-5FA7-EF80-F0C0-BB4FF6EF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360092-AAF7-1014-16C8-392FA4AA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9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D52B4-05D7-C9C1-81D5-86F8346B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15E5D2-53B0-6DD1-0096-928CC968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CECB2C-D0B6-B769-FAB6-08F09D2C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9D1481-073B-E5C2-9868-F7949E97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3694F4-B94F-583F-66B8-D5238808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C0271-FE19-72D6-C591-AE8F52F8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20E7A8-D1A9-A437-6D2C-638475E9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9A49A-002D-CD4D-643A-297AD093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E372-E61F-D89E-FAFF-9C8BCC94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AA0B-ABBA-97E0-2635-B152DCCF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9AEB3-412C-E16A-7C59-89F96497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127716-8746-90E9-71CB-5245721F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FE043-4626-CC35-CB06-839AC9C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98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2A922-E7B9-C86D-3876-2851090F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11442-30B3-95CC-EFAE-1391B4A22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1E9A8-BBF5-BFA6-F15B-0E96713A8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39526D-8BFB-47D2-B87D-5CC2CE02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3164-FEAD-815B-6C2A-30C73F23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65BE27-9FC0-4940-0C0D-F1D11625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BBFFD8-D1D4-3823-C8D1-A4DEDCEB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C430D-F16A-78D2-2F0F-4958CE8EC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D3BA1-BADB-CDB0-CD4A-4B2205DD6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351E-0FD6-47BB-B50F-49C29BBB0B09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666BE-3890-F85E-EE9E-0BE0B39A6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BF5E6-5AE3-CC6D-AB3F-9E3BE3254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6C57D-B5A0-4610-9996-539DB33D8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4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A8C30-358B-A04B-D9A0-712457A6C9E0}"/>
              </a:ext>
            </a:extLst>
          </p:cNvPr>
          <p:cNvSpPr txBox="1"/>
          <p:nvPr/>
        </p:nvSpPr>
        <p:spPr>
          <a:xfrm>
            <a:off x="3137498" y="2903167"/>
            <a:ext cx="5917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구버전 웹 화면 캡처본</a:t>
            </a:r>
          </a:p>
        </p:txBody>
      </p:sp>
    </p:spTree>
    <p:extLst>
      <p:ext uri="{BB962C8B-B14F-4D97-AF65-F5344CB8AC3E}">
        <p14:creationId xmlns:p14="http://schemas.microsoft.com/office/powerpoint/2010/main" val="309759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A6D8-4E78-9906-539B-59384D2B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4CBF2-DD97-73DD-BC77-FBA1719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7A6B-A1AD-72F3-6E68-BE15E519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4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A8C30-358B-A04B-D9A0-712457A6C9E0}"/>
              </a:ext>
            </a:extLst>
          </p:cNvPr>
          <p:cNvSpPr txBox="1"/>
          <p:nvPr/>
        </p:nvSpPr>
        <p:spPr>
          <a:xfrm>
            <a:off x="4762141" y="2855041"/>
            <a:ext cx="2667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설치 현황</a:t>
            </a:r>
          </a:p>
        </p:txBody>
      </p:sp>
    </p:spTree>
    <p:extLst>
      <p:ext uri="{BB962C8B-B14F-4D97-AF65-F5344CB8AC3E}">
        <p14:creationId xmlns:p14="http://schemas.microsoft.com/office/powerpoint/2010/main" val="150975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CCD603-0A9B-31B5-5F9A-6A522978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6999" y="304798"/>
            <a:ext cx="6858001" cy="6248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FFE4624-BAAE-3C04-7280-423C546484CD}"/>
              </a:ext>
            </a:extLst>
          </p:cNvPr>
          <p:cNvSpPr/>
          <p:nvPr/>
        </p:nvSpPr>
        <p:spPr>
          <a:xfrm>
            <a:off x="0" y="0"/>
            <a:ext cx="2971798" cy="1411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LG Smart UI Bold" panose="020B0800000101010101" pitchFamily="50" charset="-127"/>
                <a:ea typeface="LG Smart UI Bold" panose="020B0800000101010101" pitchFamily="50" charset="-127"/>
              </a:rPr>
              <a:t>미디어보드</a:t>
            </a:r>
          </a:p>
        </p:txBody>
      </p:sp>
    </p:spTree>
    <p:extLst>
      <p:ext uri="{BB962C8B-B14F-4D97-AF65-F5344CB8AC3E}">
        <p14:creationId xmlns:p14="http://schemas.microsoft.com/office/powerpoint/2010/main" val="41910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E1CEF-66CB-7837-DDA2-CEA45F3E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E71C0-16C0-9A2D-D925-F26E1A61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FB521-F3CA-136E-5A0D-5371A70A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F0DEC7-259A-5B93-8C0D-4E105FEABB7D}"/>
              </a:ext>
            </a:extLst>
          </p:cNvPr>
          <p:cNvSpPr/>
          <p:nvPr/>
        </p:nvSpPr>
        <p:spPr>
          <a:xfrm>
            <a:off x="0" y="0"/>
            <a:ext cx="2971798" cy="1411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기상 상황판</a:t>
            </a:r>
          </a:p>
        </p:txBody>
      </p:sp>
    </p:spTree>
    <p:extLst>
      <p:ext uri="{BB962C8B-B14F-4D97-AF65-F5344CB8AC3E}">
        <p14:creationId xmlns:p14="http://schemas.microsoft.com/office/powerpoint/2010/main" val="290044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F75C1-41FA-8460-0B20-9C02E821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FF5F9-6421-0DF8-BF45-2C4AE9949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14FF6-C4E9-3E74-58BD-CC999A67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B61621-54F2-E80F-4C24-24223858FAB9}"/>
              </a:ext>
            </a:extLst>
          </p:cNvPr>
          <p:cNvSpPr/>
          <p:nvPr/>
        </p:nvSpPr>
        <p:spPr>
          <a:xfrm>
            <a:off x="0" y="0"/>
            <a:ext cx="2971798" cy="1411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2428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E330E3-2D2A-7D3B-C1A0-CFCDE9C72012}"/>
              </a:ext>
            </a:extLst>
          </p:cNvPr>
          <p:cNvCxnSpPr/>
          <p:nvPr/>
        </p:nvCxnSpPr>
        <p:spPr>
          <a:xfrm>
            <a:off x="176463" y="569495"/>
            <a:ext cx="117749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1AC5AA-7EEC-3C77-832E-6926604B09FB}"/>
              </a:ext>
            </a:extLst>
          </p:cNvPr>
          <p:cNvSpPr txBox="1"/>
          <p:nvPr/>
        </p:nvSpPr>
        <p:spPr>
          <a:xfrm>
            <a:off x="176463" y="12549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사천시청 요구사항 및 일정 </a:t>
            </a:r>
            <a:r>
              <a:rPr lang="en-US" altLang="ko-KR">
                <a:latin typeface="LG Smart UI Bold" panose="020B0800000101010101" pitchFamily="50" charset="-127"/>
                <a:ea typeface="LG Smart UI Bold" panose="020B0800000101010101" pitchFamily="50" charset="-127"/>
              </a:rPr>
              <a:t>(*</a:t>
            </a:r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소요기간은 변동될 수 있음</a:t>
            </a:r>
            <a:r>
              <a:rPr lang="en-US" altLang="ko-KR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F2CA3-0CD9-DE4E-B3FF-D83AAF4B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"/>
          <a:stretch/>
        </p:blipFill>
        <p:spPr>
          <a:xfrm>
            <a:off x="1900455" y="817644"/>
            <a:ext cx="839109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1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그림 1041">
            <a:extLst>
              <a:ext uri="{FF2B5EF4-FFF2-40B4-BE49-F238E27FC236}">
                <a16:creationId xmlns:a16="http://schemas.microsoft.com/office/drawing/2014/main" id="{636E42A2-2522-63FC-F54D-B2BAC7B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15" y="1073959"/>
            <a:ext cx="9865893" cy="519764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E330E3-2D2A-7D3B-C1A0-CFCDE9C72012}"/>
              </a:ext>
            </a:extLst>
          </p:cNvPr>
          <p:cNvCxnSpPr/>
          <p:nvPr/>
        </p:nvCxnSpPr>
        <p:spPr>
          <a:xfrm>
            <a:off x="176463" y="569495"/>
            <a:ext cx="117749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1AC5AA-7EEC-3C77-832E-6926604B09FB}"/>
              </a:ext>
            </a:extLst>
          </p:cNvPr>
          <p:cNvSpPr txBox="1"/>
          <p:nvPr/>
        </p:nvSpPr>
        <p:spPr>
          <a:xfrm>
            <a:off x="176463" y="1254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 설계서 </a:t>
            </a:r>
            <a:r>
              <a:rPr lang="en-US" altLang="ko-KR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콘텐츠 관리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4C2188BC-C29C-D5D3-1C66-C2BCAB6BEBB0}"/>
              </a:ext>
            </a:extLst>
          </p:cNvPr>
          <p:cNvSpPr/>
          <p:nvPr/>
        </p:nvSpPr>
        <p:spPr>
          <a:xfrm>
            <a:off x="8696074" y="1272942"/>
            <a:ext cx="276225" cy="276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A7A7A14-5100-5654-3C70-19E9694991F9}"/>
              </a:ext>
            </a:extLst>
          </p:cNvPr>
          <p:cNvSpPr txBox="1"/>
          <p:nvPr/>
        </p:nvSpPr>
        <p:spPr>
          <a:xfrm>
            <a:off x="8972299" y="1272168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파일을 업로드한다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다중선택 가능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CE57532E-777D-E236-1532-72CA069DFAF8}"/>
              </a:ext>
            </a:extLst>
          </p:cNvPr>
          <p:cNvSpPr/>
          <p:nvPr/>
        </p:nvSpPr>
        <p:spPr>
          <a:xfrm>
            <a:off x="6597223" y="3549890"/>
            <a:ext cx="276225" cy="276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808D5F7-5182-4141-AEA2-0EBBC63B9E06}"/>
              </a:ext>
            </a:extLst>
          </p:cNvPr>
          <p:cNvSpPr txBox="1"/>
          <p:nvPr/>
        </p:nvSpPr>
        <p:spPr>
          <a:xfrm>
            <a:off x="6863923" y="3530840"/>
            <a:ext cx="4213013" cy="614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파일의 재생 기간과 영역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노출시간을 선택한다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b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재생 기간 기본값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-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무한으로 설정됨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ex.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현재날짜 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~ 9999.12.31)</a:t>
            </a:r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6A77B21B-A1BC-C6C8-7095-5ECCCA95FCB0}"/>
              </a:ext>
            </a:extLst>
          </p:cNvPr>
          <p:cNvSpPr/>
          <p:nvPr/>
        </p:nvSpPr>
        <p:spPr>
          <a:xfrm>
            <a:off x="6579844" y="4445501"/>
            <a:ext cx="276225" cy="276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8EB337D-CD36-62F5-345D-9D032FA4B96E}"/>
              </a:ext>
            </a:extLst>
          </p:cNvPr>
          <p:cNvSpPr txBox="1"/>
          <p:nvPr/>
        </p:nvSpPr>
        <p:spPr>
          <a:xfrm>
            <a:off x="6863923" y="4316902"/>
            <a:ext cx="4360489" cy="614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순번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재생기간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영역구분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노출시간을 설정후                 버튼을 누른다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 후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편집보드에서 미리보기가 가능하다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D16D24A5-1011-2261-DB91-A026CDB34AB4}"/>
              </a:ext>
            </a:extLst>
          </p:cNvPr>
          <p:cNvSpPr/>
          <p:nvPr/>
        </p:nvSpPr>
        <p:spPr>
          <a:xfrm>
            <a:off x="2517053" y="4716284"/>
            <a:ext cx="276225" cy="276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AA7257-0462-0730-0749-6CF8A041A3BD}"/>
              </a:ext>
            </a:extLst>
          </p:cNvPr>
          <p:cNvSpPr txBox="1"/>
          <p:nvPr/>
        </p:nvSpPr>
        <p:spPr>
          <a:xfrm>
            <a:off x="2793278" y="4715510"/>
            <a:ext cx="362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추가한 파일의 썸네일과 파일명이 순서대로 나타남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(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37" name="Picture 2" descr="사천시청 미러사이니지 구축ㅣSACHUN CITYHALL – Jsolution">
            <a:extLst>
              <a:ext uri="{FF2B5EF4-FFF2-40B4-BE49-F238E27FC236}">
                <a16:creationId xmlns:a16="http://schemas.microsoft.com/office/drawing/2014/main" id="{6802B528-E8A4-ADAF-5C32-8F9A8DDD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45" y="3352800"/>
            <a:ext cx="985996" cy="1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타원 1037">
            <a:extLst>
              <a:ext uri="{FF2B5EF4-FFF2-40B4-BE49-F238E27FC236}">
                <a16:creationId xmlns:a16="http://schemas.microsoft.com/office/drawing/2014/main" id="{569CBE33-7B1C-F482-1F03-D2AD58C44634}"/>
              </a:ext>
            </a:extLst>
          </p:cNvPr>
          <p:cNvSpPr/>
          <p:nvPr/>
        </p:nvSpPr>
        <p:spPr>
          <a:xfrm>
            <a:off x="3828374" y="3284537"/>
            <a:ext cx="134183" cy="13652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endParaRPr lang="ko-KR" altLang="en-US" sz="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F1C9B808-A8D1-BC22-D508-2E41A07FA960}"/>
              </a:ext>
            </a:extLst>
          </p:cNvPr>
          <p:cNvSpPr/>
          <p:nvPr/>
        </p:nvSpPr>
        <p:spPr>
          <a:xfrm>
            <a:off x="2955845" y="4529554"/>
            <a:ext cx="1006712" cy="177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TEST01_VIDEO.MP4</a:t>
            </a:r>
            <a:endParaRPr lang="ko-KR" altLang="en-US" sz="60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66FD62A8-6DF5-D357-7EDF-000FDBAE24B2}"/>
              </a:ext>
            </a:extLst>
          </p:cNvPr>
          <p:cNvSpPr/>
          <p:nvPr/>
        </p:nvSpPr>
        <p:spPr>
          <a:xfrm>
            <a:off x="9140742" y="1564105"/>
            <a:ext cx="481263" cy="176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589AE7FF-36C5-F050-D9B7-DF17DB4332F3}"/>
              </a:ext>
            </a:extLst>
          </p:cNvPr>
          <p:cNvSpPr/>
          <p:nvPr/>
        </p:nvSpPr>
        <p:spPr>
          <a:xfrm>
            <a:off x="9696691" y="4362521"/>
            <a:ext cx="433136" cy="2762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송출</a:t>
            </a:r>
          </a:p>
        </p:txBody>
      </p:sp>
    </p:spTree>
    <p:extLst>
      <p:ext uri="{BB962C8B-B14F-4D97-AF65-F5344CB8AC3E}">
        <p14:creationId xmlns:p14="http://schemas.microsoft.com/office/powerpoint/2010/main" val="60570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48DB7B-3538-F5F0-AC5A-826E2CFA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15" y="1073959"/>
            <a:ext cx="9865893" cy="519764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E330E3-2D2A-7D3B-C1A0-CFCDE9C72012}"/>
              </a:ext>
            </a:extLst>
          </p:cNvPr>
          <p:cNvCxnSpPr/>
          <p:nvPr/>
        </p:nvCxnSpPr>
        <p:spPr>
          <a:xfrm>
            <a:off x="176463" y="569495"/>
            <a:ext cx="117749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1AC5AA-7EEC-3C77-832E-6926604B09FB}"/>
              </a:ext>
            </a:extLst>
          </p:cNvPr>
          <p:cNvSpPr txBox="1"/>
          <p:nvPr/>
        </p:nvSpPr>
        <p:spPr>
          <a:xfrm>
            <a:off x="176463" y="12549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 설계서 </a:t>
            </a:r>
            <a:r>
              <a:rPr lang="en-US" altLang="ko-KR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>
                <a:latin typeface="LG Smart UI Bold" panose="020B0800000101010101" pitchFamily="50" charset="-127"/>
                <a:ea typeface="LG Smart UI Bold" panose="020B0800000101010101" pitchFamily="50" charset="-127"/>
              </a:rPr>
              <a:t>콘텐츠 관리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4C2188BC-C29C-D5D3-1C66-C2BCAB6BEBB0}"/>
              </a:ext>
            </a:extLst>
          </p:cNvPr>
          <p:cNvSpPr/>
          <p:nvPr/>
        </p:nvSpPr>
        <p:spPr>
          <a:xfrm>
            <a:off x="6955506" y="935847"/>
            <a:ext cx="276225" cy="276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A7A7A14-5100-5654-3C70-19E9694991F9}"/>
              </a:ext>
            </a:extLst>
          </p:cNvPr>
          <p:cNvSpPr txBox="1"/>
          <p:nvPr/>
        </p:nvSpPr>
        <p:spPr>
          <a:xfrm>
            <a:off x="7231731" y="935073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 콘텐츠로 설정할 콘텐츠를 선택 후</a:t>
            </a: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긴급 콘텐츠 버튼을 누르면 해당 컨텐츠만 즉시 재생된다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37" name="Picture 2" descr="사천시청 미러사이니지 구축ㅣSACHUN CITYHALL – Jsolution">
            <a:extLst>
              <a:ext uri="{FF2B5EF4-FFF2-40B4-BE49-F238E27FC236}">
                <a16:creationId xmlns:a16="http://schemas.microsoft.com/office/drawing/2014/main" id="{6802B528-E8A4-ADAF-5C32-8F9A8DDD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45" y="3352800"/>
            <a:ext cx="985996" cy="1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타원 1037">
            <a:extLst>
              <a:ext uri="{FF2B5EF4-FFF2-40B4-BE49-F238E27FC236}">
                <a16:creationId xmlns:a16="http://schemas.microsoft.com/office/drawing/2014/main" id="{569CBE33-7B1C-F482-1F03-D2AD58C44634}"/>
              </a:ext>
            </a:extLst>
          </p:cNvPr>
          <p:cNvSpPr/>
          <p:nvPr/>
        </p:nvSpPr>
        <p:spPr>
          <a:xfrm>
            <a:off x="3828374" y="3284537"/>
            <a:ext cx="134183" cy="13652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endParaRPr lang="ko-KR" altLang="en-US" sz="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F1C9B808-A8D1-BC22-D508-2E41A07FA960}"/>
              </a:ext>
            </a:extLst>
          </p:cNvPr>
          <p:cNvSpPr/>
          <p:nvPr/>
        </p:nvSpPr>
        <p:spPr>
          <a:xfrm>
            <a:off x="2955845" y="4529554"/>
            <a:ext cx="1006712" cy="177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TEST01_VIDEO.MP4</a:t>
            </a:r>
            <a:endParaRPr lang="ko-KR" altLang="en-US" sz="60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E7EE6C-407D-81B7-DE30-5460AFD1539B}"/>
              </a:ext>
            </a:extLst>
          </p:cNvPr>
          <p:cNvSpPr/>
          <p:nvPr/>
        </p:nvSpPr>
        <p:spPr>
          <a:xfrm>
            <a:off x="9654086" y="1564105"/>
            <a:ext cx="481263" cy="176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33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C6C14-8F48-0CFA-6A6E-756558CA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0" y="1073959"/>
            <a:ext cx="9897979" cy="521454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E330E3-2D2A-7D3B-C1A0-CFCDE9C72012}"/>
              </a:ext>
            </a:extLst>
          </p:cNvPr>
          <p:cNvCxnSpPr/>
          <p:nvPr/>
        </p:nvCxnSpPr>
        <p:spPr>
          <a:xfrm>
            <a:off x="176463" y="569495"/>
            <a:ext cx="117749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1AC5AA-7EEC-3C77-832E-6926604B09FB}"/>
              </a:ext>
            </a:extLst>
          </p:cNvPr>
          <p:cNvSpPr txBox="1"/>
          <p:nvPr/>
        </p:nvSpPr>
        <p:spPr>
          <a:xfrm>
            <a:off x="176463" y="12549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 설계서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장비 관리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B79B9-ECDD-EB17-A803-B06E353C8CA2}"/>
              </a:ext>
            </a:extLst>
          </p:cNvPr>
          <p:cNvSpPr/>
          <p:nvPr/>
        </p:nvSpPr>
        <p:spPr>
          <a:xfrm>
            <a:off x="10130589" y="3280611"/>
            <a:ext cx="569495" cy="1596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69540-7D30-4611-4F17-A8AA421A81F6}"/>
              </a:ext>
            </a:extLst>
          </p:cNvPr>
          <p:cNvSpPr txBox="1"/>
          <p:nvPr/>
        </p:nvSpPr>
        <p:spPr>
          <a:xfrm>
            <a:off x="9299271" y="4924453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장비 연결 상태 확인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EFF4B-9F14-2826-461B-4BE10FB5B472}"/>
              </a:ext>
            </a:extLst>
          </p:cNvPr>
          <p:cNvSpPr txBox="1"/>
          <p:nvPr/>
        </p:nvSpPr>
        <p:spPr>
          <a:xfrm>
            <a:off x="4475747" y="5309937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IP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컬럼 추가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요청사항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A8C30-358B-A04B-D9A0-712457A6C9E0}"/>
              </a:ext>
            </a:extLst>
          </p:cNvPr>
          <p:cNvSpPr txBox="1"/>
          <p:nvPr/>
        </p:nvSpPr>
        <p:spPr>
          <a:xfrm>
            <a:off x="4762140" y="1582340"/>
            <a:ext cx="26677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작업 현황</a:t>
            </a:r>
            <a:br>
              <a:rPr lang="en-US" altLang="ko-KR" sz="540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en-US" altLang="ko-KR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코드</a:t>
            </a:r>
            <a:r>
              <a:rPr lang="en-US" altLang="ko-KR" sz="540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D3400-1360-8C02-F635-CCCBBF0B7326}"/>
              </a:ext>
            </a:extLst>
          </p:cNvPr>
          <p:cNvSpPr txBox="1"/>
          <p:nvPr/>
        </p:nvSpPr>
        <p:spPr>
          <a:xfrm>
            <a:off x="4146885" y="4082716"/>
            <a:ext cx="4690130" cy="1702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 언어 </a:t>
            </a:r>
            <a:r>
              <a:rPr lang="en-US" altLang="ko-KR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Java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 프레임워크 </a:t>
            </a:r>
            <a:r>
              <a:rPr lang="en-US" altLang="ko-KR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Spring/eGovFramework 3.10.0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 데이터베이스 </a:t>
            </a:r>
            <a:r>
              <a:rPr lang="en-US" altLang="ko-KR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MySQL 8.0.28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웹서버 </a:t>
            </a:r>
            <a:r>
              <a:rPr lang="en-US" altLang="ko-KR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Tomcat9.0</a:t>
            </a:r>
            <a:endParaRPr lang="ko-KR" altLang="en-US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1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91A32-51DA-2103-F422-F6BD75306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BAD89C-F56D-46F6-E730-7E23FE7E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2C479-3596-7CB3-9FF1-B8484425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1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7DF90-293B-5265-E8A9-0FBA4791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0E3F0-3884-D915-FB6F-E38E1D71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33"/>
            <a:ext cx="12192000" cy="55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8669B9-69D6-03FB-784A-8C61283C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33"/>
            <a:ext cx="12192000" cy="55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2784F-B879-E0C1-52FD-DA5CD760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33"/>
            <a:ext cx="12192000" cy="55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CB631A-2A27-2FC9-B411-687EB438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83"/>
            <a:ext cx="12192000" cy="56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4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DCF13-E3C4-E4D4-A117-555521F4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79688-6DE1-1C1A-26CC-F8BD383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048CDB-6FE8-572A-85CC-64D948EE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1205A-3A9E-A6AE-72D2-FD1ADD99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E37A5-D77D-0C72-9180-3C97C580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94FEAF-6B37-F6AC-7EFD-173BE366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F0A6-7CAF-9BF1-56BC-6E6603B7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AA4FB-F77F-652E-F24B-E27265A33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4D717-8C86-6F64-6014-2B3AB4BD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DC980-799C-DFEC-417A-1C9D4098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9276E-2F9D-3C68-87BD-591B6EF07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21350-3F3D-7E12-AEA0-7BD39FB0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1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A6D8-4E78-9906-539B-59384D2B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4CBF2-DD97-73DD-BC77-FBA1719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C9B140-5BDA-EEE0-3EF6-C62AF113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0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A6D8-4E78-9906-539B-59384D2B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4CBF2-DD97-73DD-BC77-FBA1719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C5AEF-3E0B-9EB1-1FB6-4F436969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A6D8-4E78-9906-539B-59384D2B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4CBF2-DD97-73DD-BC77-FBA1719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E96DAA-A8A0-E8BE-72AA-BB4C8BA9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9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160</Words>
  <Application>Microsoft Office PowerPoint</Application>
  <PresentationFormat>와이드스크린</PresentationFormat>
  <Paragraphs>33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LG Smart UI Bold</vt:lpstr>
      <vt:lpstr>LG Smart UI SemiBold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yeoni-dev</dc:creator>
  <cp:lastModifiedBy>yeoni-dev</cp:lastModifiedBy>
  <cp:revision>18</cp:revision>
  <cp:lastPrinted>2023-03-12T23:47:59Z</cp:lastPrinted>
  <dcterms:created xsi:type="dcterms:W3CDTF">2023-03-10T03:53:33Z</dcterms:created>
  <dcterms:modified xsi:type="dcterms:W3CDTF">2023-04-18T05:49:55Z</dcterms:modified>
</cp:coreProperties>
</file>